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256" r:id="rId2"/>
    <p:sldId id="257" r:id="rId3"/>
    <p:sldId id="266" r:id="rId4"/>
    <p:sldId id="271" r:id="rId5"/>
    <p:sldId id="272" r:id="rId6"/>
    <p:sldId id="273" r:id="rId7"/>
    <p:sldId id="274" r:id="rId8"/>
    <p:sldId id="270" r:id="rId9"/>
    <p:sldId id="269" r:id="rId10"/>
  </p:sldIdLst>
  <p:sldSz cx="9144000" cy="6858000" type="screen4x3"/>
  <p:notesSz cx="6858000" cy="9144000"/>
  <p:defaultTextStyle>
    <a:defPPr>
      <a:defRPr lang="nl-NL"/>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11" d="100"/>
          <a:sy n="111" d="100"/>
        </p:scale>
        <p:origin x="161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9DEDF9-DF4D-486E-BD17-534A68080D50}" type="datetimeFigureOut">
              <a:rPr lang="nl-NL" smtClean="0"/>
              <a:t>6-6-2024</a:t>
            </a:fld>
            <a:endParaRPr lang="nl-NL"/>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9B41AD-290F-4557-9CCF-A7F364356442}" type="slidenum">
              <a:rPr lang="nl-NL" smtClean="0"/>
              <a:t>‹#›</a:t>
            </a:fld>
            <a:endParaRPr lang="nl-NL"/>
          </a:p>
        </p:txBody>
      </p:sp>
    </p:spTree>
    <p:extLst>
      <p:ext uri="{BB962C8B-B14F-4D97-AF65-F5344CB8AC3E}">
        <p14:creationId xmlns:p14="http://schemas.microsoft.com/office/powerpoint/2010/main" val="27275991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5"/>
          </p:nvPr>
        </p:nvSpPr>
        <p:spPr/>
        <p:txBody>
          <a:bodyPr/>
          <a:lstStyle/>
          <a:p>
            <a:fld id="{6B9B41AD-290F-4557-9CCF-A7F364356442}" type="slidenum">
              <a:rPr lang="nl-NL" smtClean="0"/>
              <a:t>7</a:t>
            </a:fld>
            <a:endParaRPr lang="nl-NL"/>
          </a:p>
        </p:txBody>
      </p:sp>
    </p:spTree>
    <p:extLst>
      <p:ext uri="{BB962C8B-B14F-4D97-AF65-F5344CB8AC3E}">
        <p14:creationId xmlns:p14="http://schemas.microsoft.com/office/powerpoint/2010/main" val="3433829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a:t>Titelstijl van model bewerken</a:t>
            </a:r>
          </a:p>
        </p:txBody>
      </p:sp>
      <p:sp>
        <p:nvSpPr>
          <p:cNvPr id="3" name="Sub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titelstijl van het model te bewerken</a:t>
            </a:r>
          </a:p>
        </p:txBody>
      </p:sp>
      <p:sp>
        <p:nvSpPr>
          <p:cNvPr id="4" name="Tijdelijke aanduiding voor datum 3"/>
          <p:cNvSpPr>
            <a:spLocks noGrp="1"/>
          </p:cNvSpPr>
          <p:nvPr>
            <p:ph type="dt" sz="half" idx="10"/>
          </p:nvPr>
        </p:nvSpPr>
        <p:spPr/>
        <p:txBody>
          <a:bodyPr/>
          <a:lstStyle/>
          <a:p>
            <a:fld id="{8244FB77-5F31-E045-90AE-258FD2964ACA}" type="datetimeFigureOut">
              <a:rPr lang="nl-NL" smtClean="0"/>
              <a:pPr/>
              <a:t>6-6-2024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DBC03B2-ECBB-5644-9304-A7F2FCFDA3AC}" type="slidenum">
              <a:rPr lang="nl-NL" smtClean="0"/>
              <a:pPr/>
              <a:t>‹#›</a:t>
            </a:fld>
            <a:endParaRPr lang="nl-NL"/>
          </a:p>
        </p:txBody>
      </p:sp>
    </p:spTree>
    <p:extLst>
      <p:ext uri="{BB962C8B-B14F-4D97-AF65-F5344CB8AC3E}">
        <p14:creationId xmlns:p14="http://schemas.microsoft.com/office/powerpoint/2010/main" val="28659951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Titelstijl van model bewerken</a:t>
            </a:r>
          </a:p>
        </p:txBody>
      </p:sp>
      <p:sp>
        <p:nvSpPr>
          <p:cNvPr id="3" name="Tijdelijke aanduiding voor inhoud 2"/>
          <p:cNvSpPr>
            <a:spLocks noGrp="1"/>
          </p:cNvSpPr>
          <p:nvPr>
            <p:ph idx="1"/>
          </p:nvPr>
        </p:nvSpPr>
        <p:spPr/>
        <p:txBody>
          <a:body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8244FB77-5F31-E045-90AE-258FD2964ACA}" type="datetimeFigureOut">
              <a:rPr lang="nl-NL" smtClean="0"/>
              <a:pPr/>
              <a:t>6-6-2024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DBC03B2-ECBB-5644-9304-A7F2FCFDA3AC}" type="slidenum">
              <a:rPr lang="nl-NL" smtClean="0"/>
              <a:pPr/>
              <a:t>‹#›</a:t>
            </a:fld>
            <a:endParaRPr lang="nl-NL"/>
          </a:p>
        </p:txBody>
      </p:sp>
    </p:spTree>
    <p:extLst>
      <p:ext uri="{BB962C8B-B14F-4D97-AF65-F5344CB8AC3E}">
        <p14:creationId xmlns:p14="http://schemas.microsoft.com/office/powerpoint/2010/main" val="10011440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a:t>Titelstijl van model bewerken</a:t>
            </a:r>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 om de tekststijl van het model te bewerken</a:t>
            </a:r>
          </a:p>
        </p:txBody>
      </p:sp>
      <p:sp>
        <p:nvSpPr>
          <p:cNvPr id="4" name="Tijdelijke aanduiding voor datum 3"/>
          <p:cNvSpPr>
            <a:spLocks noGrp="1"/>
          </p:cNvSpPr>
          <p:nvPr>
            <p:ph type="dt" sz="half" idx="10"/>
          </p:nvPr>
        </p:nvSpPr>
        <p:spPr/>
        <p:txBody>
          <a:bodyPr/>
          <a:lstStyle/>
          <a:p>
            <a:fld id="{8244FB77-5F31-E045-90AE-258FD2964ACA}" type="datetimeFigureOut">
              <a:rPr lang="nl-NL" smtClean="0"/>
              <a:pPr/>
              <a:t>6-6-2024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DBC03B2-ECBB-5644-9304-A7F2FCFDA3AC}" type="slidenum">
              <a:rPr lang="nl-NL" smtClean="0"/>
              <a:pPr/>
              <a:t>‹#›</a:t>
            </a:fld>
            <a:endParaRPr lang="nl-NL"/>
          </a:p>
        </p:txBody>
      </p:sp>
    </p:spTree>
    <p:extLst>
      <p:ext uri="{BB962C8B-B14F-4D97-AF65-F5344CB8AC3E}">
        <p14:creationId xmlns:p14="http://schemas.microsoft.com/office/powerpoint/2010/main" val="13348447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ee object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Titelstijl van model bewerken</a:t>
            </a:r>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p:cNvSpPr>
            <a:spLocks noGrp="1"/>
          </p:cNvSpPr>
          <p:nvPr>
            <p:ph type="dt" sz="half" idx="10"/>
          </p:nvPr>
        </p:nvSpPr>
        <p:spPr/>
        <p:txBody>
          <a:bodyPr/>
          <a:lstStyle/>
          <a:p>
            <a:fld id="{8244FB77-5F31-E045-90AE-258FD2964ACA}" type="datetimeFigureOut">
              <a:rPr lang="nl-NL" smtClean="0"/>
              <a:pPr/>
              <a:t>6-6-2024</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DDBC03B2-ECBB-5644-9304-A7F2FCFDA3AC}" type="slidenum">
              <a:rPr lang="nl-NL" smtClean="0"/>
              <a:pPr/>
              <a:t>‹#›</a:t>
            </a:fld>
            <a:endParaRPr lang="nl-NL"/>
          </a:p>
        </p:txBody>
      </p:sp>
    </p:spTree>
    <p:extLst>
      <p:ext uri="{BB962C8B-B14F-4D97-AF65-F5344CB8AC3E}">
        <p14:creationId xmlns:p14="http://schemas.microsoft.com/office/powerpoint/2010/main" val="2888787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a:t>Titelstijl van model bewerken</a:t>
            </a:r>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tekststijl van het model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tekststijl van het model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p:cNvSpPr>
            <a:spLocks noGrp="1"/>
          </p:cNvSpPr>
          <p:nvPr>
            <p:ph type="dt" sz="half" idx="10"/>
          </p:nvPr>
        </p:nvSpPr>
        <p:spPr/>
        <p:txBody>
          <a:bodyPr/>
          <a:lstStyle/>
          <a:p>
            <a:fld id="{8244FB77-5F31-E045-90AE-258FD2964ACA}" type="datetimeFigureOut">
              <a:rPr lang="nl-NL" smtClean="0"/>
              <a:pPr/>
              <a:t>6-6-2024</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DDBC03B2-ECBB-5644-9304-A7F2FCFDA3AC}" type="slidenum">
              <a:rPr lang="nl-NL" smtClean="0"/>
              <a:pPr/>
              <a:t>‹#›</a:t>
            </a:fld>
            <a:endParaRPr lang="nl-NL"/>
          </a:p>
        </p:txBody>
      </p:sp>
    </p:spTree>
    <p:extLst>
      <p:ext uri="{BB962C8B-B14F-4D97-AF65-F5344CB8AC3E}">
        <p14:creationId xmlns:p14="http://schemas.microsoft.com/office/powerpoint/2010/main" val="2925959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Titelstijl van model bewerken</a:t>
            </a:r>
          </a:p>
        </p:txBody>
      </p:sp>
      <p:sp>
        <p:nvSpPr>
          <p:cNvPr id="3" name="Tijdelijke aanduiding voor datum 2"/>
          <p:cNvSpPr>
            <a:spLocks noGrp="1"/>
          </p:cNvSpPr>
          <p:nvPr>
            <p:ph type="dt" sz="half" idx="10"/>
          </p:nvPr>
        </p:nvSpPr>
        <p:spPr/>
        <p:txBody>
          <a:bodyPr/>
          <a:lstStyle/>
          <a:p>
            <a:fld id="{8244FB77-5F31-E045-90AE-258FD2964ACA}" type="datetimeFigureOut">
              <a:rPr lang="nl-NL" smtClean="0"/>
              <a:pPr/>
              <a:t>6-6-2024</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DDBC03B2-ECBB-5644-9304-A7F2FCFDA3AC}" type="slidenum">
              <a:rPr lang="nl-NL" smtClean="0"/>
              <a:pPr/>
              <a:t>‹#›</a:t>
            </a:fld>
            <a:endParaRPr lang="nl-NL"/>
          </a:p>
        </p:txBody>
      </p:sp>
    </p:spTree>
    <p:extLst>
      <p:ext uri="{BB962C8B-B14F-4D97-AF65-F5344CB8AC3E}">
        <p14:creationId xmlns:p14="http://schemas.microsoft.com/office/powerpoint/2010/main" val="8207473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8244FB77-5F31-E045-90AE-258FD2964ACA}" type="datetimeFigureOut">
              <a:rPr lang="nl-NL" smtClean="0"/>
              <a:pPr/>
              <a:t>6-6-2024</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DDBC03B2-ECBB-5644-9304-A7F2FCFDA3AC}" type="slidenum">
              <a:rPr lang="nl-NL" smtClean="0"/>
              <a:pPr/>
              <a:t>‹#›</a:t>
            </a:fld>
            <a:endParaRPr lang="nl-NL"/>
          </a:p>
        </p:txBody>
      </p:sp>
    </p:spTree>
    <p:extLst>
      <p:ext uri="{BB962C8B-B14F-4D97-AF65-F5344CB8AC3E}">
        <p14:creationId xmlns:p14="http://schemas.microsoft.com/office/powerpoint/2010/main" val="41800474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a:t>Titelstijl van model bewerken</a:t>
            </a:r>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tekststijl van het model te bewerken</a:t>
            </a:r>
          </a:p>
        </p:txBody>
      </p:sp>
      <p:sp>
        <p:nvSpPr>
          <p:cNvPr id="5" name="Tijdelijke aanduiding voor datum 4"/>
          <p:cNvSpPr>
            <a:spLocks noGrp="1"/>
          </p:cNvSpPr>
          <p:nvPr>
            <p:ph type="dt" sz="half" idx="10"/>
          </p:nvPr>
        </p:nvSpPr>
        <p:spPr/>
        <p:txBody>
          <a:bodyPr/>
          <a:lstStyle/>
          <a:p>
            <a:fld id="{8244FB77-5F31-E045-90AE-258FD2964ACA}" type="datetimeFigureOut">
              <a:rPr lang="nl-NL" smtClean="0"/>
              <a:pPr/>
              <a:t>6-6-2024</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DDBC03B2-ECBB-5644-9304-A7F2FCFDA3AC}" type="slidenum">
              <a:rPr lang="nl-NL" smtClean="0"/>
              <a:pPr/>
              <a:t>‹#›</a:t>
            </a:fld>
            <a:endParaRPr lang="nl-NL"/>
          </a:p>
        </p:txBody>
      </p:sp>
    </p:spTree>
    <p:extLst>
      <p:ext uri="{BB962C8B-B14F-4D97-AF65-F5344CB8AC3E}">
        <p14:creationId xmlns:p14="http://schemas.microsoft.com/office/powerpoint/2010/main" val="7720447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a:t>Titelstijl van model bewerken</a:t>
            </a:r>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tekststijl van het model te bewerken</a:t>
            </a:r>
          </a:p>
        </p:txBody>
      </p:sp>
      <p:sp>
        <p:nvSpPr>
          <p:cNvPr id="5" name="Tijdelijke aanduiding voor datum 4"/>
          <p:cNvSpPr>
            <a:spLocks noGrp="1"/>
          </p:cNvSpPr>
          <p:nvPr>
            <p:ph type="dt" sz="half" idx="10"/>
          </p:nvPr>
        </p:nvSpPr>
        <p:spPr/>
        <p:txBody>
          <a:bodyPr/>
          <a:lstStyle/>
          <a:p>
            <a:fld id="{8244FB77-5F31-E045-90AE-258FD2964ACA}" type="datetimeFigureOut">
              <a:rPr lang="nl-NL" smtClean="0"/>
              <a:pPr/>
              <a:t>6-6-2024</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DDBC03B2-ECBB-5644-9304-A7F2FCFDA3AC}" type="slidenum">
              <a:rPr lang="nl-NL" smtClean="0"/>
              <a:pPr/>
              <a:t>‹#›</a:t>
            </a:fld>
            <a:endParaRPr lang="nl-NL"/>
          </a:p>
        </p:txBody>
      </p:sp>
    </p:spTree>
    <p:extLst>
      <p:ext uri="{BB962C8B-B14F-4D97-AF65-F5344CB8AC3E}">
        <p14:creationId xmlns:p14="http://schemas.microsoft.com/office/powerpoint/2010/main" val="4272070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Titelstijl van model bewerken</a:t>
            </a:r>
          </a:p>
        </p:txBody>
      </p:sp>
      <p:sp>
        <p:nvSpPr>
          <p:cNvPr id="3" name="Tijdelijke aanduiding voor verticale tekst 2"/>
          <p:cNvSpPr>
            <a:spLocks noGrp="1"/>
          </p:cNvSpPr>
          <p:nvPr>
            <p:ph type="body" orient="vert" idx="1"/>
          </p:nvPr>
        </p:nvSpPr>
        <p:spPr/>
        <p:txBody>
          <a:bodyPr vert="eaVert"/>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8244FB77-5F31-E045-90AE-258FD2964ACA}" type="datetimeFigureOut">
              <a:rPr lang="nl-NL" smtClean="0"/>
              <a:pPr/>
              <a:t>6-6-2024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DBC03B2-ECBB-5644-9304-A7F2FCFDA3AC}" type="slidenum">
              <a:rPr lang="nl-NL" smtClean="0"/>
              <a:pPr/>
              <a:t>‹#›</a:t>
            </a:fld>
            <a:endParaRPr lang="nl-NL"/>
          </a:p>
        </p:txBody>
      </p:sp>
    </p:spTree>
    <p:extLst>
      <p:ext uri="{BB962C8B-B14F-4D97-AF65-F5344CB8AC3E}">
        <p14:creationId xmlns:p14="http://schemas.microsoft.com/office/powerpoint/2010/main" val="19253162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a:t>Titelstijl van model bewerken</a:t>
            </a:r>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8244FB77-5F31-E045-90AE-258FD2964ACA}" type="datetimeFigureOut">
              <a:rPr lang="nl-NL" smtClean="0"/>
              <a:pPr/>
              <a:t>6-6-2024</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DDBC03B2-ECBB-5644-9304-A7F2FCFDA3AC}" type="slidenum">
              <a:rPr lang="nl-NL" smtClean="0"/>
              <a:pPr/>
              <a:t>‹#›</a:t>
            </a:fld>
            <a:endParaRPr lang="nl-NL"/>
          </a:p>
        </p:txBody>
      </p:sp>
    </p:spTree>
    <p:extLst>
      <p:ext uri="{BB962C8B-B14F-4D97-AF65-F5344CB8AC3E}">
        <p14:creationId xmlns:p14="http://schemas.microsoft.com/office/powerpoint/2010/main" val="5035333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a:t>Titelstijl van model bewerken</a:t>
            </a:r>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44FB77-5F31-E045-90AE-258FD2964ACA}" type="datetimeFigureOut">
              <a:rPr lang="nl-NL" smtClean="0"/>
              <a:pPr/>
              <a:t>6-6-2024</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BC03B2-ECBB-5644-9304-A7F2FCFDA3AC}" type="slidenum">
              <a:rPr lang="nl-NL" smtClean="0"/>
              <a:pPr/>
              <a:t>‹#›</a:t>
            </a:fld>
            <a:endParaRPr lang="nl-NL"/>
          </a:p>
        </p:txBody>
      </p:sp>
    </p:spTree>
    <p:extLst>
      <p:ext uri="{BB962C8B-B14F-4D97-AF65-F5344CB8AC3E}">
        <p14:creationId xmlns:p14="http://schemas.microsoft.com/office/powerpoint/2010/main" val="8693204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nl-NL"/>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noAutofit/>
          </a:bodyPr>
          <a:lstStyle/>
          <a:p>
            <a:pPr algn="ctr"/>
            <a:r>
              <a:rPr lang="nl-NL" sz="2800" b="0" dirty="0"/>
              <a:t>De platenkoffer van Ede</a:t>
            </a:r>
          </a:p>
        </p:txBody>
      </p:sp>
      <p:sp>
        <p:nvSpPr>
          <p:cNvPr id="6" name="Tijdelijke aanduiding voor tekst 5"/>
          <p:cNvSpPr>
            <a:spLocks noGrp="1"/>
          </p:cNvSpPr>
          <p:nvPr>
            <p:ph type="body" sz="half" idx="2"/>
          </p:nvPr>
        </p:nvSpPr>
        <p:spPr/>
        <p:txBody>
          <a:bodyPr>
            <a:normAutofit/>
          </a:bodyPr>
          <a:lstStyle/>
          <a:p>
            <a:pPr algn="ctr"/>
            <a:r>
              <a:rPr lang="nl-NL" sz="3300" b="1" dirty="0"/>
              <a:t>Maak je eigen Groninger lied</a:t>
            </a:r>
          </a:p>
          <a:p>
            <a:endParaRPr lang="nl-NL" dirty="0"/>
          </a:p>
        </p:txBody>
      </p:sp>
      <p:pic>
        <p:nvPicPr>
          <p:cNvPr id="8" name="Afbeelding 7" descr="lied-groot.jpg"/>
          <p:cNvPicPr>
            <a:picLocks noChangeAspect="1"/>
          </p:cNvPicPr>
          <p:nvPr/>
        </p:nvPicPr>
        <p:blipFill>
          <a:blip r:embed="rId2"/>
          <a:stretch>
            <a:fillRect/>
          </a:stretch>
        </p:blipFill>
        <p:spPr>
          <a:xfrm>
            <a:off x="2714733" y="1138687"/>
            <a:ext cx="3735130" cy="3576188"/>
          </a:xfrm>
          <a:prstGeom prst="rect">
            <a:avLst/>
          </a:prstGeom>
        </p:spPr>
      </p:pic>
    </p:spTree>
    <p:extLst>
      <p:ext uri="{BB962C8B-B14F-4D97-AF65-F5344CB8AC3E}">
        <p14:creationId xmlns:p14="http://schemas.microsoft.com/office/powerpoint/2010/main" val="18442586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0000"/>
            <a:lum/>
          </a:blip>
          <a:srcRect/>
          <a:stretch>
            <a:fillRect t="-22000" b="-22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96A2B93-8841-7FE9-B3FF-4A6FD552D300}"/>
              </a:ext>
            </a:extLst>
          </p:cNvPr>
          <p:cNvSpPr txBox="1"/>
          <p:nvPr/>
        </p:nvSpPr>
        <p:spPr>
          <a:xfrm>
            <a:off x="664234" y="802257"/>
            <a:ext cx="6625087" cy="523220"/>
          </a:xfrm>
          <a:prstGeom prst="rect">
            <a:avLst/>
          </a:prstGeom>
          <a:noFill/>
        </p:spPr>
        <p:txBody>
          <a:bodyPr wrap="square">
            <a:spAutoFit/>
          </a:bodyPr>
          <a:lstStyle/>
          <a:p>
            <a:r>
              <a:rPr lang="nl-NL" sz="2800" b="1" dirty="0"/>
              <a:t>Waar begin je? </a:t>
            </a:r>
          </a:p>
        </p:txBody>
      </p:sp>
    </p:spTree>
    <p:extLst>
      <p:ext uri="{BB962C8B-B14F-4D97-AF65-F5344CB8AC3E}">
        <p14:creationId xmlns:p14="http://schemas.microsoft.com/office/powerpoint/2010/main" val="2786384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t="-25000" b="-25000"/>
          </a:stretch>
        </a:blip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br>
              <a:rPr lang="nl-NL" dirty="0"/>
            </a:br>
            <a:r>
              <a:rPr lang="nl-NL" sz="3100" b="1" dirty="0"/>
              <a:t>Bij een Gronings woord!</a:t>
            </a:r>
            <a:br>
              <a:rPr lang="nl-NL" sz="3100" b="1" dirty="0"/>
            </a:br>
            <a:endParaRPr lang="nl-NL" sz="3100" b="1" dirty="0"/>
          </a:p>
        </p:txBody>
      </p:sp>
      <p:sp>
        <p:nvSpPr>
          <p:cNvPr id="3" name="Tijdelijke aanduiding voor inhoud 2"/>
          <p:cNvSpPr>
            <a:spLocks noGrp="1"/>
          </p:cNvSpPr>
          <p:nvPr>
            <p:ph idx="1"/>
          </p:nvPr>
        </p:nvSpPr>
        <p:spPr/>
        <p:txBody>
          <a:bodyPr>
            <a:normAutofit/>
          </a:bodyPr>
          <a:lstStyle/>
          <a:p>
            <a:endParaRPr lang="nl-NL" dirty="0"/>
          </a:p>
        </p:txBody>
      </p:sp>
      <p:sp>
        <p:nvSpPr>
          <p:cNvPr id="5" name="TextBox 4">
            <a:extLst>
              <a:ext uri="{FF2B5EF4-FFF2-40B4-BE49-F238E27FC236}">
                <a16:creationId xmlns:a16="http://schemas.microsoft.com/office/drawing/2014/main" id="{CFBA905A-6F7C-7C0F-54EE-E180C16E90E4}"/>
              </a:ext>
            </a:extLst>
          </p:cNvPr>
          <p:cNvSpPr txBox="1"/>
          <p:nvPr/>
        </p:nvSpPr>
        <p:spPr>
          <a:xfrm>
            <a:off x="552091" y="1785667"/>
            <a:ext cx="8229600" cy="3139321"/>
          </a:xfrm>
          <a:prstGeom prst="rect">
            <a:avLst/>
          </a:prstGeom>
          <a:noFill/>
        </p:spPr>
        <p:txBody>
          <a:bodyPr wrap="square">
            <a:spAutoFit/>
          </a:bodyPr>
          <a:lstStyle/>
          <a:p>
            <a:pPr marL="457200" indent="-457200">
              <a:buFont typeface="Arial" panose="020B0604020202020204" pitchFamily="34" charset="0"/>
              <a:buChar char="•"/>
            </a:pPr>
            <a:endParaRPr lang="nl-NL" sz="2000" dirty="0"/>
          </a:p>
          <a:p>
            <a:pPr marL="457200" indent="-457200">
              <a:buFont typeface="Arial" panose="020B0604020202020204" pitchFamily="34" charset="0"/>
              <a:buChar char="•"/>
            </a:pPr>
            <a:r>
              <a:rPr lang="nl-NL" sz="2000" dirty="0"/>
              <a:t>Welke woorden heb je in Verhildersum geleerd? </a:t>
            </a:r>
          </a:p>
          <a:p>
            <a:pPr marL="457200" indent="-457200">
              <a:buFont typeface="Arial" panose="020B0604020202020204" pitchFamily="34" charset="0"/>
              <a:buChar char="•"/>
            </a:pPr>
            <a:endParaRPr lang="nl-NL" sz="2000" dirty="0"/>
          </a:p>
          <a:p>
            <a:pPr marL="457200" indent="-457200">
              <a:buFont typeface="Arial" panose="020B0604020202020204" pitchFamily="34" charset="0"/>
              <a:buChar char="•"/>
            </a:pPr>
            <a:r>
              <a:rPr lang="nl-NL" sz="2000" dirty="0"/>
              <a:t>Kies je allerfavorietste Groningse woord. Welk woord vind je bijzonder, apart of mooi? (soms is dat gewoon een woord dat leuk klinkt, zoals smokje, toentje, pokkel, lutje, laiverd.)</a:t>
            </a:r>
          </a:p>
          <a:p>
            <a:pPr marL="457200" indent="-457200">
              <a:buFont typeface="Arial" panose="020B0604020202020204" pitchFamily="34" charset="0"/>
              <a:buChar char="•"/>
            </a:pPr>
            <a:endParaRPr lang="nl-NL" sz="2000" dirty="0"/>
          </a:p>
          <a:p>
            <a:pPr marL="457200" indent="-457200">
              <a:buFont typeface="Arial" panose="020B0604020202020204" pitchFamily="34" charset="0"/>
              <a:buChar char="•"/>
            </a:pPr>
            <a:r>
              <a:rPr lang="nl-NL" sz="2000" dirty="0"/>
              <a:t>Wat kun je over dit woord zeggen? </a:t>
            </a:r>
          </a:p>
          <a:p>
            <a:r>
              <a:rPr lang="nl-NL" sz="2000" dirty="0"/>
              <a:t>	Leg het uit aan iemand die hier nog nooit van heeft gehoord.</a:t>
            </a:r>
          </a:p>
          <a:p>
            <a:endParaRPr lang="nl-NL" dirty="0"/>
          </a:p>
        </p:txBody>
      </p:sp>
    </p:spTree>
    <p:extLst>
      <p:ext uri="{BB962C8B-B14F-4D97-AF65-F5344CB8AC3E}">
        <p14:creationId xmlns:p14="http://schemas.microsoft.com/office/powerpoint/2010/main" val="21326367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6B5B58-23FC-55B5-18B3-B7AEC4142D0D}"/>
              </a:ext>
            </a:extLst>
          </p:cNvPr>
          <p:cNvSpPr>
            <a:spLocks noGrp="1"/>
          </p:cNvSpPr>
          <p:nvPr>
            <p:ph type="title"/>
          </p:nvPr>
        </p:nvSpPr>
        <p:spPr/>
        <p:txBody>
          <a:bodyPr>
            <a:normAutofit fontScale="90000"/>
          </a:bodyPr>
          <a:lstStyle/>
          <a:p>
            <a:br>
              <a:rPr lang="nl-NL" dirty="0"/>
            </a:br>
            <a:r>
              <a:rPr lang="nl-NL" sz="3100" b="1" dirty="0"/>
              <a:t>Maak er een leuke zin mee. </a:t>
            </a:r>
            <a:br>
              <a:rPr lang="nl-NL" sz="3100" b="1" dirty="0"/>
            </a:br>
            <a:endParaRPr lang="nl-NL" sz="3100" b="1" dirty="0"/>
          </a:p>
        </p:txBody>
      </p:sp>
      <p:sp>
        <p:nvSpPr>
          <p:cNvPr id="3" name="Content Placeholder 2">
            <a:extLst>
              <a:ext uri="{FF2B5EF4-FFF2-40B4-BE49-F238E27FC236}">
                <a16:creationId xmlns:a16="http://schemas.microsoft.com/office/drawing/2014/main" id="{8DF3C3D5-53CA-1DD1-2D03-4B3FC07B6D88}"/>
              </a:ext>
            </a:extLst>
          </p:cNvPr>
          <p:cNvSpPr>
            <a:spLocks noGrp="1"/>
          </p:cNvSpPr>
          <p:nvPr>
            <p:ph idx="1"/>
          </p:nvPr>
        </p:nvSpPr>
        <p:spPr/>
        <p:txBody>
          <a:bodyPr>
            <a:normAutofit/>
          </a:bodyPr>
          <a:lstStyle/>
          <a:p>
            <a:pPr marL="0" indent="0">
              <a:buNone/>
            </a:pPr>
            <a:r>
              <a:rPr lang="nl-NL" sz="2400" dirty="0"/>
              <a:t>Wie neem je mee in het gedicht? Bijvoorbeeld een vriend/vriendin of een dier.</a:t>
            </a:r>
          </a:p>
          <a:p>
            <a:pPr marL="0" indent="0">
              <a:buNone/>
            </a:pPr>
            <a:endParaRPr lang="nl-NL" sz="2400" dirty="0"/>
          </a:p>
          <a:p>
            <a:pPr lvl="1"/>
            <a:r>
              <a:rPr lang="nl-NL" sz="2400" dirty="0"/>
              <a:t>Waar is diegene goed in? </a:t>
            </a:r>
          </a:p>
          <a:p>
            <a:pPr lvl="1"/>
            <a:r>
              <a:rPr lang="nl-NL" sz="2400" dirty="0"/>
              <a:t>Wat kun je erover zeggen? </a:t>
            </a:r>
          </a:p>
          <a:p>
            <a:pPr marL="457200" lvl="1" indent="0">
              <a:buNone/>
            </a:pPr>
            <a:r>
              <a:rPr lang="nl-NL" sz="2400" dirty="0"/>
              <a:t>Die loopt als, doet als, …</a:t>
            </a:r>
          </a:p>
          <a:p>
            <a:endParaRPr lang="nl-NL" sz="2400" dirty="0"/>
          </a:p>
          <a:p>
            <a:endParaRPr lang="nl-NL" dirty="0"/>
          </a:p>
        </p:txBody>
      </p:sp>
      <p:pic>
        <p:nvPicPr>
          <p:cNvPr id="4" name="Picture 3">
            <a:extLst>
              <a:ext uri="{FF2B5EF4-FFF2-40B4-BE49-F238E27FC236}">
                <a16:creationId xmlns:a16="http://schemas.microsoft.com/office/drawing/2014/main" id="{44DD2587-D954-93EA-6815-548F6973C073}"/>
              </a:ext>
            </a:extLst>
          </p:cNvPr>
          <p:cNvPicPr>
            <a:picLocks noChangeAspect="1"/>
          </p:cNvPicPr>
          <p:nvPr/>
        </p:nvPicPr>
        <p:blipFill>
          <a:blip r:embed="rId2"/>
          <a:stretch>
            <a:fillRect/>
          </a:stretch>
        </p:blipFill>
        <p:spPr>
          <a:xfrm>
            <a:off x="1191523" y="367560"/>
            <a:ext cx="951058" cy="957155"/>
          </a:xfrm>
          <a:prstGeom prst="rect">
            <a:avLst/>
          </a:prstGeom>
        </p:spPr>
      </p:pic>
    </p:spTree>
    <p:extLst>
      <p:ext uri="{BB962C8B-B14F-4D97-AF65-F5344CB8AC3E}">
        <p14:creationId xmlns:p14="http://schemas.microsoft.com/office/powerpoint/2010/main" val="24452403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2DBE898A-3C7A-2BCF-86B1-7B64E5A8D026}"/>
              </a:ext>
            </a:extLst>
          </p:cNvPr>
          <p:cNvSpPr>
            <a:spLocks noGrp="1"/>
          </p:cNvSpPr>
          <p:nvPr>
            <p:ph type="title"/>
          </p:nvPr>
        </p:nvSpPr>
        <p:spPr>
          <a:xfrm>
            <a:off x="457200" y="274638"/>
            <a:ext cx="8229600" cy="1143000"/>
          </a:xfrm>
        </p:spPr>
        <p:txBody>
          <a:bodyPr>
            <a:normAutofit/>
          </a:bodyPr>
          <a:lstStyle/>
          <a:p>
            <a:r>
              <a:rPr lang="en-US" sz="2800" b="1" dirty="0"/>
              <a:t>Maak </a:t>
            </a:r>
            <a:r>
              <a:rPr lang="en-US" sz="2800" b="1" dirty="0" err="1"/>
              <a:t>nog</a:t>
            </a:r>
            <a:r>
              <a:rPr lang="en-US" sz="2800" b="1" dirty="0"/>
              <a:t> </a:t>
            </a:r>
            <a:r>
              <a:rPr lang="en-US" sz="2800" b="1" dirty="0" err="1"/>
              <a:t>meer</a:t>
            </a:r>
            <a:r>
              <a:rPr lang="en-US" sz="2800" b="1" dirty="0"/>
              <a:t> </a:t>
            </a:r>
            <a:r>
              <a:rPr lang="en-US" sz="2800" b="1" dirty="0" err="1"/>
              <a:t>zinnen</a:t>
            </a:r>
            <a:r>
              <a:rPr lang="en-US" sz="2800" b="1" dirty="0"/>
              <a:t>. </a:t>
            </a:r>
          </a:p>
        </p:txBody>
      </p:sp>
      <p:sp>
        <p:nvSpPr>
          <p:cNvPr id="3" name="Content Placeholder 2">
            <a:extLst>
              <a:ext uri="{FF2B5EF4-FFF2-40B4-BE49-F238E27FC236}">
                <a16:creationId xmlns:a16="http://schemas.microsoft.com/office/drawing/2014/main" id="{AA351B3F-30D4-B98C-7037-DC666276711F}"/>
              </a:ext>
            </a:extLst>
          </p:cNvPr>
          <p:cNvSpPr>
            <a:spLocks noGrp="1"/>
          </p:cNvSpPr>
          <p:nvPr>
            <p:ph sz="half" idx="1"/>
          </p:nvPr>
        </p:nvSpPr>
        <p:spPr>
          <a:xfrm>
            <a:off x="457200" y="1600200"/>
            <a:ext cx="4038600" cy="4525963"/>
          </a:xfrm>
        </p:spPr>
        <p:txBody>
          <a:bodyPr>
            <a:normAutofit/>
          </a:bodyPr>
          <a:lstStyle/>
          <a:p>
            <a:pPr marL="0" indent="0">
              <a:lnSpc>
                <a:spcPct val="90000"/>
              </a:lnSpc>
              <a:buNone/>
            </a:pPr>
            <a:r>
              <a:rPr lang="nl-NL" sz="2400" dirty="0"/>
              <a:t>Tip 1 </a:t>
            </a:r>
          </a:p>
          <a:p>
            <a:pPr marL="0" indent="0">
              <a:lnSpc>
                <a:spcPct val="90000"/>
              </a:lnSpc>
              <a:buNone/>
            </a:pPr>
            <a:r>
              <a:rPr lang="nl-NL" sz="2400" dirty="0"/>
              <a:t>Welk gevoel hoort bij deze zin? Welke kleur, beweging, geluid of smaak? Schrijf alles op wat je voelt.</a:t>
            </a:r>
          </a:p>
          <a:p>
            <a:pPr marL="0" indent="0">
              <a:lnSpc>
                <a:spcPct val="90000"/>
              </a:lnSpc>
              <a:buNone/>
            </a:pPr>
            <a:endParaRPr lang="nl-NL" sz="2400" dirty="0"/>
          </a:p>
          <a:p>
            <a:pPr marL="0" indent="0">
              <a:lnSpc>
                <a:spcPct val="90000"/>
              </a:lnSpc>
              <a:buNone/>
            </a:pPr>
            <a:r>
              <a:rPr lang="nl-NL" sz="2400" dirty="0"/>
              <a:t>Tip 2</a:t>
            </a:r>
          </a:p>
          <a:p>
            <a:pPr marL="0" indent="0">
              <a:lnSpc>
                <a:spcPct val="90000"/>
              </a:lnSpc>
              <a:buNone/>
            </a:pPr>
            <a:r>
              <a:rPr lang="nl-NL" sz="2400" dirty="0"/>
              <a:t>Wanneer is het? Welk moment van de dag is het? Welk weer is het? Is het koud of warm?</a:t>
            </a:r>
          </a:p>
        </p:txBody>
      </p:sp>
      <p:pic>
        <p:nvPicPr>
          <p:cNvPr id="2" name="Picture 1">
            <a:extLst>
              <a:ext uri="{FF2B5EF4-FFF2-40B4-BE49-F238E27FC236}">
                <a16:creationId xmlns:a16="http://schemas.microsoft.com/office/drawing/2014/main" id="{3488D6DA-6B6A-26D7-83C5-030DC11B0583}"/>
              </a:ext>
            </a:extLst>
          </p:cNvPr>
          <p:cNvPicPr>
            <a:picLocks noChangeAspect="1"/>
          </p:cNvPicPr>
          <p:nvPr/>
        </p:nvPicPr>
        <p:blipFill>
          <a:blip r:embed="rId2"/>
          <a:stretch>
            <a:fillRect/>
          </a:stretch>
        </p:blipFill>
        <p:spPr>
          <a:xfrm>
            <a:off x="4917186" y="2111817"/>
            <a:ext cx="2328874" cy="2341067"/>
          </a:xfrm>
          <a:prstGeom prst="rect">
            <a:avLst/>
          </a:prstGeom>
        </p:spPr>
      </p:pic>
    </p:spTree>
    <p:extLst>
      <p:ext uri="{BB962C8B-B14F-4D97-AF65-F5344CB8AC3E}">
        <p14:creationId xmlns:p14="http://schemas.microsoft.com/office/powerpoint/2010/main" val="2213208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89D5DFE1-E0C9-BE8E-46B8-BB0408864BEE}"/>
              </a:ext>
            </a:extLst>
          </p:cNvPr>
          <p:cNvSpPr>
            <a:spLocks noGrp="1"/>
          </p:cNvSpPr>
          <p:nvPr>
            <p:ph type="title"/>
          </p:nvPr>
        </p:nvSpPr>
        <p:spPr>
          <a:xfrm>
            <a:off x="457200" y="274638"/>
            <a:ext cx="8229600" cy="1143000"/>
          </a:xfrm>
        </p:spPr>
        <p:txBody>
          <a:bodyPr>
            <a:normAutofit/>
          </a:bodyPr>
          <a:lstStyle/>
          <a:p>
            <a:r>
              <a:rPr lang="en-US" sz="2800" b="1" dirty="0" err="1"/>
              <a:t>Opsomming</a:t>
            </a:r>
            <a:endParaRPr lang="en-US" sz="2800" b="1" dirty="0"/>
          </a:p>
        </p:txBody>
      </p:sp>
      <p:sp>
        <p:nvSpPr>
          <p:cNvPr id="11" name="Text Placeholder 2">
            <a:extLst>
              <a:ext uri="{FF2B5EF4-FFF2-40B4-BE49-F238E27FC236}">
                <a16:creationId xmlns:a16="http://schemas.microsoft.com/office/drawing/2014/main" id="{7AA3FE07-1B41-9A92-103A-94E93CFB7456}"/>
              </a:ext>
            </a:extLst>
          </p:cNvPr>
          <p:cNvSpPr>
            <a:spLocks noGrp="1"/>
          </p:cNvSpPr>
          <p:nvPr>
            <p:ph type="body" idx="1"/>
          </p:nvPr>
        </p:nvSpPr>
        <p:spPr>
          <a:xfrm>
            <a:off x="457200" y="1535113"/>
            <a:ext cx="4040188" cy="639762"/>
          </a:xfrm>
        </p:spPr>
        <p:txBody>
          <a:bodyPr/>
          <a:lstStyle/>
          <a:p>
            <a:endParaRPr lang="en-US" dirty="0"/>
          </a:p>
        </p:txBody>
      </p:sp>
      <p:pic>
        <p:nvPicPr>
          <p:cNvPr id="4" name="Picture 3">
            <a:extLst>
              <a:ext uri="{FF2B5EF4-FFF2-40B4-BE49-F238E27FC236}">
                <a16:creationId xmlns:a16="http://schemas.microsoft.com/office/drawing/2014/main" id="{3EFB5013-45C9-D6A5-C869-15F87BDC6C76}"/>
              </a:ext>
            </a:extLst>
          </p:cNvPr>
          <p:cNvPicPr>
            <a:picLocks noChangeAspect="1"/>
          </p:cNvPicPr>
          <p:nvPr/>
        </p:nvPicPr>
        <p:blipFill>
          <a:blip r:embed="rId2"/>
          <a:stretch>
            <a:fillRect/>
          </a:stretch>
        </p:blipFill>
        <p:spPr>
          <a:xfrm>
            <a:off x="824786" y="2292350"/>
            <a:ext cx="2324266" cy="2339167"/>
          </a:xfrm>
          <a:prstGeom prst="rect">
            <a:avLst/>
          </a:prstGeom>
          <a:noFill/>
        </p:spPr>
      </p:pic>
      <p:sp>
        <p:nvSpPr>
          <p:cNvPr id="13" name="Text Placeholder 4">
            <a:extLst>
              <a:ext uri="{FF2B5EF4-FFF2-40B4-BE49-F238E27FC236}">
                <a16:creationId xmlns:a16="http://schemas.microsoft.com/office/drawing/2014/main" id="{7411B0C9-406C-756C-4C7A-110AB26F2EBE}"/>
              </a:ext>
            </a:extLst>
          </p:cNvPr>
          <p:cNvSpPr>
            <a:spLocks noGrp="1"/>
          </p:cNvSpPr>
          <p:nvPr>
            <p:ph type="body" sz="quarter" idx="3"/>
          </p:nvPr>
        </p:nvSpPr>
        <p:spPr>
          <a:xfrm>
            <a:off x="4645025" y="1535113"/>
            <a:ext cx="4041775" cy="639762"/>
          </a:xfrm>
        </p:spPr>
        <p:txBody>
          <a:bodyPr/>
          <a:lstStyle/>
          <a:p>
            <a:endParaRPr lang="en-US" dirty="0"/>
          </a:p>
        </p:txBody>
      </p:sp>
      <p:sp>
        <p:nvSpPr>
          <p:cNvPr id="3" name="Content Placeholder 2">
            <a:extLst>
              <a:ext uri="{FF2B5EF4-FFF2-40B4-BE49-F238E27FC236}">
                <a16:creationId xmlns:a16="http://schemas.microsoft.com/office/drawing/2014/main" id="{D4C8B5D4-5F9C-BAE3-A8CF-B13BE4402C10}"/>
              </a:ext>
            </a:extLst>
          </p:cNvPr>
          <p:cNvSpPr>
            <a:spLocks noGrp="1"/>
          </p:cNvSpPr>
          <p:nvPr>
            <p:ph sz="quarter" idx="4"/>
          </p:nvPr>
        </p:nvSpPr>
        <p:spPr>
          <a:xfrm>
            <a:off x="4339087" y="1535113"/>
            <a:ext cx="4347713" cy="4591050"/>
          </a:xfrm>
        </p:spPr>
        <p:txBody>
          <a:bodyPr>
            <a:normAutofit/>
          </a:bodyPr>
          <a:lstStyle/>
          <a:p>
            <a:pPr marL="0" indent="0">
              <a:lnSpc>
                <a:spcPct val="90000"/>
              </a:lnSpc>
              <a:buNone/>
            </a:pPr>
            <a:r>
              <a:rPr lang="nl-NL" dirty="0"/>
              <a:t>Tip 3</a:t>
            </a:r>
          </a:p>
          <a:p>
            <a:pPr marL="0" indent="0">
              <a:lnSpc>
                <a:spcPct val="90000"/>
              </a:lnSpc>
              <a:buNone/>
            </a:pPr>
            <a:r>
              <a:rPr lang="nl-NL" dirty="0"/>
              <a:t>Met een opsomming heb je altijd ritme in de tekst. Hiervoor kun je een getal in het Gronings gebruiken: Vief woorden voor…</a:t>
            </a:r>
          </a:p>
          <a:p>
            <a:pPr marL="0" indent="0">
              <a:lnSpc>
                <a:spcPct val="90000"/>
              </a:lnSpc>
              <a:buNone/>
            </a:pPr>
            <a:endParaRPr lang="nl-NL" dirty="0"/>
          </a:p>
          <a:p>
            <a:pPr marL="0" indent="0">
              <a:lnSpc>
                <a:spcPct val="90000"/>
              </a:lnSpc>
              <a:buNone/>
            </a:pPr>
            <a:r>
              <a:rPr lang="nl-NL" dirty="0"/>
              <a:t>Tip 4</a:t>
            </a:r>
          </a:p>
          <a:p>
            <a:pPr marL="0" indent="0">
              <a:lnSpc>
                <a:spcPct val="90000"/>
              </a:lnSpc>
              <a:buNone/>
            </a:pPr>
            <a:r>
              <a:rPr lang="nl-NL" dirty="0"/>
              <a:t>Herhaal je eerste zin een paar keer, dat is je refrein.</a:t>
            </a:r>
          </a:p>
        </p:txBody>
      </p:sp>
    </p:spTree>
    <p:extLst>
      <p:ext uri="{BB962C8B-B14F-4D97-AF65-F5344CB8AC3E}">
        <p14:creationId xmlns:p14="http://schemas.microsoft.com/office/powerpoint/2010/main" val="38036828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42BA-42BB-6578-5718-F3EC98B54E81}"/>
              </a:ext>
            </a:extLst>
          </p:cNvPr>
          <p:cNvSpPr>
            <a:spLocks noGrp="1"/>
          </p:cNvSpPr>
          <p:nvPr>
            <p:ph type="title"/>
          </p:nvPr>
        </p:nvSpPr>
        <p:spPr>
          <a:xfrm>
            <a:off x="457200" y="274638"/>
            <a:ext cx="8229600" cy="1143000"/>
          </a:xfrm>
        </p:spPr>
        <p:txBody>
          <a:bodyPr anchor="ctr">
            <a:normAutofit/>
          </a:bodyPr>
          <a:lstStyle/>
          <a:p>
            <a:r>
              <a:rPr lang="nl-NL" sz="2400" b="1" dirty="0"/>
              <a:t>Schrijf je lied  in een flow</a:t>
            </a:r>
          </a:p>
        </p:txBody>
      </p:sp>
      <p:sp>
        <p:nvSpPr>
          <p:cNvPr id="12" name="Text Placeholder 2">
            <a:extLst>
              <a:ext uri="{FF2B5EF4-FFF2-40B4-BE49-F238E27FC236}">
                <a16:creationId xmlns:a16="http://schemas.microsoft.com/office/drawing/2014/main" id="{2A9FC776-CAE1-3F01-3FFF-3EE1F48C8256}"/>
              </a:ext>
            </a:extLst>
          </p:cNvPr>
          <p:cNvSpPr>
            <a:spLocks noGrp="1"/>
          </p:cNvSpPr>
          <p:nvPr>
            <p:ph type="body" idx="1"/>
          </p:nvPr>
        </p:nvSpPr>
        <p:spPr>
          <a:xfrm>
            <a:off x="457200" y="1535113"/>
            <a:ext cx="4040188" cy="639762"/>
          </a:xfrm>
        </p:spPr>
        <p:txBody>
          <a:bodyPr/>
          <a:lstStyle/>
          <a:p>
            <a:endParaRPr lang="en-US"/>
          </a:p>
        </p:txBody>
      </p:sp>
      <p:sp>
        <p:nvSpPr>
          <p:cNvPr id="3" name="Content Placeholder 2">
            <a:extLst>
              <a:ext uri="{FF2B5EF4-FFF2-40B4-BE49-F238E27FC236}">
                <a16:creationId xmlns:a16="http://schemas.microsoft.com/office/drawing/2014/main" id="{0B73D038-1D4C-BAD9-1559-29CFC2354763}"/>
              </a:ext>
            </a:extLst>
          </p:cNvPr>
          <p:cNvSpPr>
            <a:spLocks noGrp="1"/>
          </p:cNvSpPr>
          <p:nvPr>
            <p:ph sz="half" idx="2"/>
          </p:nvPr>
        </p:nvSpPr>
        <p:spPr>
          <a:xfrm>
            <a:off x="457200" y="2174875"/>
            <a:ext cx="4040188" cy="3951288"/>
          </a:xfrm>
        </p:spPr>
        <p:txBody>
          <a:bodyPr>
            <a:normAutofit/>
          </a:bodyPr>
          <a:lstStyle/>
          <a:p>
            <a:pPr marL="0" indent="0">
              <a:buNone/>
            </a:pPr>
            <a:r>
              <a:rPr lang="nl-NL" dirty="0"/>
              <a:t>Het schrijven van een lied gebeurt vaak in een flow, het is dus de bedoeling om vlug lekker door te schrijven, zonder dat je je afvraagt of het goed of slecht is. </a:t>
            </a:r>
          </a:p>
          <a:p>
            <a:endParaRPr lang="nl-NL" dirty="0"/>
          </a:p>
        </p:txBody>
      </p:sp>
      <p:sp>
        <p:nvSpPr>
          <p:cNvPr id="14" name="Text Placeholder 4">
            <a:extLst>
              <a:ext uri="{FF2B5EF4-FFF2-40B4-BE49-F238E27FC236}">
                <a16:creationId xmlns:a16="http://schemas.microsoft.com/office/drawing/2014/main" id="{69C13009-41F1-8514-747C-AEA6EFA66887}"/>
              </a:ext>
            </a:extLst>
          </p:cNvPr>
          <p:cNvSpPr>
            <a:spLocks noGrp="1"/>
          </p:cNvSpPr>
          <p:nvPr>
            <p:ph type="body" sz="quarter" idx="3"/>
          </p:nvPr>
        </p:nvSpPr>
        <p:spPr>
          <a:xfrm>
            <a:off x="4645025" y="1535113"/>
            <a:ext cx="4041775" cy="639762"/>
          </a:xfrm>
        </p:spPr>
        <p:txBody>
          <a:bodyPr/>
          <a:lstStyle/>
          <a:p>
            <a:endParaRPr lang="en-US"/>
          </a:p>
        </p:txBody>
      </p:sp>
      <p:pic>
        <p:nvPicPr>
          <p:cNvPr id="7" name="Picture 6">
            <a:extLst>
              <a:ext uri="{FF2B5EF4-FFF2-40B4-BE49-F238E27FC236}">
                <a16:creationId xmlns:a16="http://schemas.microsoft.com/office/drawing/2014/main" id="{521ECC23-7B91-4203-1B70-7269683E685A}"/>
              </a:ext>
            </a:extLst>
          </p:cNvPr>
          <p:cNvPicPr>
            <a:picLocks noChangeAspect="1"/>
          </p:cNvPicPr>
          <p:nvPr/>
        </p:nvPicPr>
        <p:blipFill>
          <a:blip r:embed="rId3"/>
          <a:stretch>
            <a:fillRect/>
          </a:stretch>
        </p:blipFill>
        <p:spPr>
          <a:xfrm>
            <a:off x="5227606" y="1854994"/>
            <a:ext cx="2575523" cy="2589008"/>
          </a:xfrm>
          <a:prstGeom prst="rect">
            <a:avLst/>
          </a:prstGeom>
          <a:noFill/>
        </p:spPr>
      </p:pic>
    </p:spTree>
    <p:extLst>
      <p:ext uri="{BB962C8B-B14F-4D97-AF65-F5344CB8AC3E}">
        <p14:creationId xmlns:p14="http://schemas.microsoft.com/office/powerpoint/2010/main" val="2683292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descr="Rrapper.jpg"/>
          <p:cNvPicPr>
            <a:picLocks noChangeAspect="1"/>
          </p:cNvPicPr>
          <p:nvPr/>
        </p:nvPicPr>
        <p:blipFill>
          <a:blip r:embed="rId2">
            <a:alphaModFix amt="41000"/>
            <a:extLst>
              <a:ext uri="{28A0092B-C50C-407E-A947-70E740481C1C}">
                <a14:useLocalDpi xmlns:a14="http://schemas.microsoft.com/office/drawing/2010/main" val="0"/>
              </a:ext>
            </a:extLst>
          </a:blip>
          <a:stretch>
            <a:fillRect/>
          </a:stretch>
        </p:blipFill>
        <p:spPr>
          <a:xfrm>
            <a:off x="6940" y="-47466"/>
            <a:ext cx="9137060" cy="6952931"/>
          </a:xfrm>
          <a:prstGeom prst="rect">
            <a:avLst/>
          </a:prstGeom>
        </p:spPr>
      </p:pic>
      <p:sp>
        <p:nvSpPr>
          <p:cNvPr id="2" name="Titel 1"/>
          <p:cNvSpPr>
            <a:spLocks noGrp="1"/>
          </p:cNvSpPr>
          <p:nvPr>
            <p:ph type="title"/>
          </p:nvPr>
        </p:nvSpPr>
        <p:spPr/>
        <p:txBody>
          <a:bodyPr>
            <a:normAutofit/>
          </a:bodyPr>
          <a:lstStyle/>
          <a:p>
            <a:r>
              <a:rPr lang="nl-NL" sz="2800" b="1" dirty="0"/>
              <a:t>Wie durft?</a:t>
            </a:r>
          </a:p>
        </p:txBody>
      </p:sp>
      <p:sp>
        <p:nvSpPr>
          <p:cNvPr id="3" name="Tijdelijke aanduiding voor inhoud 2"/>
          <p:cNvSpPr>
            <a:spLocks noGrp="1"/>
          </p:cNvSpPr>
          <p:nvPr>
            <p:ph idx="1"/>
          </p:nvPr>
        </p:nvSpPr>
        <p:spPr/>
        <p:txBody>
          <a:bodyPr>
            <a:normAutofit/>
          </a:bodyPr>
          <a:lstStyle/>
          <a:p>
            <a:pPr marL="0" indent="0">
              <a:buNone/>
            </a:pPr>
            <a:endParaRPr lang="nl-NL" dirty="0"/>
          </a:p>
          <a:p>
            <a:pPr marL="0" indent="0" algn="ctr">
              <a:buNone/>
            </a:pPr>
            <a:r>
              <a:rPr lang="nl-NL" sz="2400" dirty="0"/>
              <a:t>Durf jij je lied te laten horen?</a:t>
            </a:r>
          </a:p>
          <a:p>
            <a:pPr marL="0" indent="0" algn="ctr">
              <a:buNone/>
            </a:pPr>
            <a:endParaRPr lang="nl-NL" sz="2400" dirty="0"/>
          </a:p>
        </p:txBody>
      </p:sp>
      <p:pic>
        <p:nvPicPr>
          <p:cNvPr id="5" name="Picture 4">
            <a:extLst>
              <a:ext uri="{FF2B5EF4-FFF2-40B4-BE49-F238E27FC236}">
                <a16:creationId xmlns:a16="http://schemas.microsoft.com/office/drawing/2014/main" id="{E2C67251-FE97-D147-533D-58C79EBA0567}"/>
              </a:ext>
            </a:extLst>
          </p:cNvPr>
          <p:cNvPicPr>
            <a:picLocks noChangeAspect="1"/>
          </p:cNvPicPr>
          <p:nvPr/>
        </p:nvPicPr>
        <p:blipFill>
          <a:blip r:embed="rId3"/>
          <a:stretch>
            <a:fillRect/>
          </a:stretch>
        </p:blipFill>
        <p:spPr>
          <a:xfrm>
            <a:off x="457200" y="415438"/>
            <a:ext cx="951058" cy="957155"/>
          </a:xfrm>
          <a:prstGeom prst="rect">
            <a:avLst/>
          </a:prstGeom>
        </p:spPr>
      </p:pic>
    </p:spTree>
    <p:extLst>
      <p:ext uri="{BB962C8B-B14F-4D97-AF65-F5344CB8AC3E}">
        <p14:creationId xmlns:p14="http://schemas.microsoft.com/office/powerpoint/2010/main" val="11034497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sz="2800" b="1" dirty="0"/>
              <a:t>Wedstrijd</a:t>
            </a:r>
          </a:p>
        </p:txBody>
      </p:sp>
      <p:sp>
        <p:nvSpPr>
          <p:cNvPr id="3" name="Tijdelijke aanduiding voor inhoud 2"/>
          <p:cNvSpPr>
            <a:spLocks noGrp="1"/>
          </p:cNvSpPr>
          <p:nvPr>
            <p:ph idx="1"/>
          </p:nvPr>
        </p:nvSpPr>
        <p:spPr/>
        <p:txBody>
          <a:bodyPr>
            <a:normAutofit/>
          </a:bodyPr>
          <a:lstStyle/>
          <a:p>
            <a:endParaRPr lang="nl-NL" sz="2400" dirty="0"/>
          </a:p>
          <a:p>
            <a:endParaRPr lang="nl-NL" dirty="0"/>
          </a:p>
        </p:txBody>
      </p:sp>
      <p:pic>
        <p:nvPicPr>
          <p:cNvPr id="4" name="Afbeelding 3" descr="icoontje-7.jpg"/>
          <p:cNvPicPr>
            <a:picLocks noChangeAspect="1"/>
          </p:cNvPicPr>
          <p:nvPr/>
        </p:nvPicPr>
        <p:blipFill>
          <a:blip r:embed="rId2"/>
          <a:stretch>
            <a:fillRect/>
          </a:stretch>
        </p:blipFill>
        <p:spPr>
          <a:xfrm>
            <a:off x="1456066" y="465138"/>
            <a:ext cx="952500" cy="952500"/>
          </a:xfrm>
          <a:prstGeom prst="rect">
            <a:avLst/>
          </a:prstGeom>
        </p:spPr>
      </p:pic>
      <p:sp>
        <p:nvSpPr>
          <p:cNvPr id="6" name="TextBox 5">
            <a:extLst>
              <a:ext uri="{FF2B5EF4-FFF2-40B4-BE49-F238E27FC236}">
                <a16:creationId xmlns:a16="http://schemas.microsoft.com/office/drawing/2014/main" id="{A051ADA0-E962-A612-D5B1-329EC03F9FBA}"/>
              </a:ext>
            </a:extLst>
          </p:cNvPr>
          <p:cNvSpPr txBox="1"/>
          <p:nvPr/>
        </p:nvSpPr>
        <p:spPr>
          <a:xfrm>
            <a:off x="1811547" y="1608138"/>
            <a:ext cx="6547449" cy="4247317"/>
          </a:xfrm>
          <a:prstGeom prst="rect">
            <a:avLst/>
          </a:prstGeom>
          <a:noFill/>
        </p:spPr>
        <p:txBody>
          <a:bodyPr wrap="square">
            <a:spAutoFit/>
          </a:bodyPr>
          <a:lstStyle/>
          <a:p>
            <a:r>
              <a:rPr lang="nl-NL" dirty="0"/>
              <a:t>Er valt iets te winnen: een optreden bij RTV Noord en nog meer! </a:t>
            </a:r>
          </a:p>
          <a:p>
            <a:endParaRPr lang="nl-NL" dirty="0"/>
          </a:p>
          <a:p>
            <a:r>
              <a:rPr lang="nl-NL" dirty="0"/>
              <a:t>Opdracht: Draag het lied voor, als gedicht of zingend en film het.</a:t>
            </a:r>
          </a:p>
          <a:p>
            <a:r>
              <a:rPr lang="nl-NL" dirty="0"/>
              <a:t>Inzending: Zet het filmpje op YouTube en stuur de link naar info@verhildersum.nl.</a:t>
            </a:r>
          </a:p>
          <a:p>
            <a:endParaRPr lang="nl-NL" dirty="0"/>
          </a:p>
          <a:p>
            <a:r>
              <a:rPr lang="nl-NL" dirty="0"/>
              <a:t>Website: Alle inzendingen worden op de website van Verhildersum geplaatst.</a:t>
            </a:r>
          </a:p>
          <a:p>
            <a:endParaRPr lang="nl-NL" dirty="0"/>
          </a:p>
          <a:p>
            <a:r>
              <a:rPr lang="nl-NL" dirty="0"/>
              <a:t>Winnaar: Ieder jaar wordt er een winnaar bekendgemaakt.</a:t>
            </a:r>
          </a:p>
          <a:p>
            <a:endParaRPr lang="nl-NL" dirty="0"/>
          </a:p>
          <a:p>
            <a:r>
              <a:rPr lang="nl-NL" dirty="0"/>
              <a:t>Heb je hulp nodig? Mail dan naar fcschreiber@hetnet.nl</a:t>
            </a:r>
            <a:r>
              <a:rPr lang="nl-NL"/>
              <a:t>. </a:t>
            </a:r>
          </a:p>
          <a:p>
            <a:r>
              <a:rPr lang="nl-NL"/>
              <a:t>Succes</a:t>
            </a:r>
            <a:r>
              <a:rPr lang="nl-NL" dirty="0"/>
              <a:t>! </a:t>
            </a:r>
          </a:p>
          <a:p>
            <a:endParaRPr lang="nl-NL" dirty="0"/>
          </a:p>
          <a:p>
            <a:endParaRPr lang="nl-NL" dirty="0"/>
          </a:p>
        </p:txBody>
      </p:sp>
    </p:spTree>
    <p:extLst>
      <p:ext uri="{BB962C8B-B14F-4D97-AF65-F5344CB8AC3E}">
        <p14:creationId xmlns:p14="http://schemas.microsoft.com/office/powerpoint/2010/main" val="2539746664"/>
      </p:ext>
    </p:extLst>
  </p:cSld>
  <p:clrMapOvr>
    <a:masterClrMapping/>
  </p:clrMapOvr>
</p:sld>
</file>

<file path=ppt/theme/theme1.xml><?xml version="1.0" encoding="utf-8"?>
<a:theme xmlns:a="http://schemas.openxmlformats.org/drawingml/2006/main" name="Office-th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250</TotalTime>
  <Words>372</Words>
  <Application>Microsoft Office PowerPoint</Application>
  <PresentationFormat>On-screen Show (4:3)</PresentationFormat>
  <Paragraphs>47</Paragraphs>
  <Slides>9</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Aptos</vt:lpstr>
      <vt:lpstr>Arial</vt:lpstr>
      <vt:lpstr>Calibri</vt:lpstr>
      <vt:lpstr>Office-thema</vt:lpstr>
      <vt:lpstr>De platenkoffer van Ede</vt:lpstr>
      <vt:lpstr>PowerPoint Presentation</vt:lpstr>
      <vt:lpstr> Bij een Gronings woord! </vt:lpstr>
      <vt:lpstr> Maak er een leuke zin mee.  </vt:lpstr>
      <vt:lpstr>Maak nog meer zinnen. </vt:lpstr>
      <vt:lpstr>Opsomming</vt:lpstr>
      <vt:lpstr>Schrijf je lied  in een flow</vt:lpstr>
      <vt:lpstr>Wie durft?</vt:lpstr>
      <vt:lpstr>Wedstrijd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 platenkoffer van Ede</dc:title>
  <dc:creator>M.L.</dc:creator>
  <cp:lastModifiedBy>R.W. de Vries</cp:lastModifiedBy>
  <cp:revision>22</cp:revision>
  <dcterms:created xsi:type="dcterms:W3CDTF">2017-02-13T14:52:36Z</dcterms:created>
  <dcterms:modified xsi:type="dcterms:W3CDTF">2024-06-06T11:09:44Z</dcterms:modified>
</cp:coreProperties>
</file>